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70688" cy="99028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624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3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49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5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57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23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92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13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26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39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17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FDA5A-AE94-4AFB-92FA-1C2F6A1AC1A4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088612" y="85413"/>
            <a:ext cx="2972552" cy="9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2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95444" y="804663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（企業名）</a:t>
            </a:r>
            <a:endParaRPr lang="en-US" altLang="ja-JP" sz="36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5444" y="1878510"/>
            <a:ext cx="849463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体験内容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対象者：小学校●年生から中学校●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年生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開催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日時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定員：●名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申込方法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申込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期限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：令和７年●月●日まで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定員に満たない場合は締切後も受付いたします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お問合せ先（担当者）：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5444" y="4983682"/>
            <a:ext cx="9293585" cy="15696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留意事項</a:t>
            </a:r>
            <a:r>
              <a:rPr kumimoji="1"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提出時には当該枠を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削除してください。</a:t>
            </a:r>
            <a:endParaRPr kumimoji="1"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40000" indent="-285750">
              <a:buFont typeface="Wingdings" panose="05000000000000000000" pitchFamily="2" charset="2"/>
              <a:buChar char="ü"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上記項目の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入力をお願いします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40000" indent="-285750">
              <a:buFont typeface="Wingdings" panose="05000000000000000000" pitchFamily="2" charset="2"/>
              <a:buChar char="ü"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浜松市公式特設ホームページに画像として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掲載します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40000" indent="-285750">
              <a:buFont typeface="Wingdings" panose="05000000000000000000" pitchFamily="2" charset="2"/>
              <a:buChar char="ü"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項目やデザインレイアウト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適宜追加・削除・修正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40000" indent="-285750">
              <a:buFont typeface="Wingdings" panose="05000000000000000000" pitchFamily="2" charset="2"/>
              <a:buChar char="ü"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なるべく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プログラムの内容がわかる画像・写真などを資料に入れ、小中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学生を意識した資料の作成をお願いします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6019" y="307749"/>
            <a:ext cx="3101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プログラム概要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761968" y="5503467"/>
            <a:ext cx="949569" cy="9372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 smtClean="0"/>
              <a:t>二次元コード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043074" y="1418332"/>
            <a:ext cx="2784578" cy="18963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dirty="0"/>
              <a:t>写真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75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132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18</cp:revision>
  <cp:lastPrinted>2024-03-19T07:51:28Z</cp:lastPrinted>
  <dcterms:created xsi:type="dcterms:W3CDTF">2023-05-31T05:58:02Z</dcterms:created>
  <dcterms:modified xsi:type="dcterms:W3CDTF">2025-02-20T00:50:35Z</dcterms:modified>
</cp:coreProperties>
</file>